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7C7D"/>
    <a:srgbClr val="012169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02E11-CD6D-CC68-67EA-55CCFF9B1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A00A5F-7605-5594-D58E-67D2385DE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3533F3-DB6F-7A29-E8D5-3E20A1326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7DD6CA-C153-68C8-FCDF-7EA0A573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A8D92-76AD-48E5-D4F7-760FF560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01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5786C-3EB7-5A52-81F3-D7C14386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4FC348-6788-9378-5668-FB322473B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0C02E-1615-E405-57FE-0DE3E4F9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B56C3C-2E88-3853-CEF6-12957568A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BF268B-513E-C6D0-2AD6-98ABAC8FC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7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BD9BA-1945-09DE-BD14-D51CAB08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6820F5-446B-8304-F17E-2678718B5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65DF43-4A4C-CF4F-9A69-232500A8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32216D-F693-E5AC-A8EE-E251227A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1FD601-5204-63AC-317F-10A708E2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82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FAA40-A862-81BC-5C7E-85C91E7C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F8DA26-5C6A-F419-A89C-E568CA3EA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408974-0BE2-08CA-D16A-53A27267F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CFF77B-AAD3-DB36-A990-6E9B2FF7E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CE3B10-51EC-95F6-352F-3389E997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5B0A2A-5AC8-3B94-D103-11E3DDB4D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2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FE8B2-9571-C08D-D27C-E38BF4298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577276-169F-62BC-6EAA-7333BCA51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3B0D21-1512-5ACA-FA57-414F53E0A0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2880C88-7B76-6D41-ECEC-A15FA08B8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D65B0F-97DD-6AD8-08B0-BEEF9AC8EA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8F7BEE-FC05-269C-3245-8A44362D1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DAA8639-D5CB-E44C-FCD8-7E55F90C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13873E-D460-D4BF-AC93-28E70D7C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BBB44-1A8F-BA60-F1E7-20EB1D6BC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3B87F4-6320-AFA2-EF61-F82A80D92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627274-1DB1-B527-202B-6946BE5B4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D8C851-BF78-D68C-C379-D66D24FC2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72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D761C4-78DC-DBFC-272A-79FBD9BC7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D36869-33DE-278B-69E1-F6C6E64CC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DB208C-2DC6-954A-F544-9D3AF66B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344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09B21-84DC-4612-714B-4389D1278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EB9F54-1D08-DA58-5099-CEC98C0D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521B33-5094-5A7E-88F0-740B4EA27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0394DC-D6A4-1A76-9859-40C6F4645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495DDF-FC95-E47C-145A-2AE25739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F9A16-54CA-DE3F-E4A2-9474510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780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6C653-88AD-40EA-3226-9E71E3FDF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7EA736-EBA0-A327-80DF-2567DFF98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ED3DCE-A3F1-B111-BABA-68C196497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258769-C4FA-55FD-14EA-91C4F202E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AA6D64-6A83-7FD7-FD05-BE891680C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37DCDF-BDB1-9EA6-C925-CC9A3EDA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96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62647-6200-A2A9-29AC-92450D34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3B2C34-0C7C-471D-1C4C-6D6714574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881934-74E7-4C17-3C6D-B2F301D6A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ADFD8E-F3B8-DFB7-1C92-F292EC80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E37C07-3EF1-FC4D-47EF-81CC518D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04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EDAB88-4D17-006F-1AFB-94FAE29B7D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58ED72-E4B2-9699-9D5C-6E86FFB30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BD2E98-3806-9AD3-96EB-535A0B112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03EA0-B473-3803-B7C8-381E44EB8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BFA356-3478-50C9-ECDA-53776C7A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57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C779F49-8D69-BE6C-6E88-7EBBB523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D0B488-3A42-5967-727C-B4DB8BC72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DF170-161C-178F-F875-FBACFCBBC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CDFA5-F679-4206-BE87-2F814B650EC0}" type="datetimeFigureOut">
              <a:rPr lang="es-ES" smtClean="0"/>
              <a:t>25/05/2024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752E30-F3F1-D067-410F-FC7A6C889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C88452-8821-EE56-B6B8-0A019A862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21FA4-AEAF-4D71-855E-01D40DDFF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2D3B6-0024-A3CC-461F-C843B27F0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7F598B-99B4-E5E9-B7C0-648FD8312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Autor/a   Autores/as</a:t>
            </a:r>
          </a:p>
        </p:txBody>
      </p:sp>
    </p:spTree>
    <p:extLst>
      <p:ext uri="{BB962C8B-B14F-4D97-AF65-F5344CB8AC3E}">
        <p14:creationId xmlns:p14="http://schemas.microsoft.com/office/powerpoint/2010/main" val="241250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976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00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99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17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6210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957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CA7A-956A-6CEE-0EB7-DCF0BFF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12169"/>
                </a:solidFill>
                <a:latin typeface="Arial Rounded MT Bold" panose="020F0704030504030204" pitchFamily="34" charset="0"/>
              </a:rPr>
              <a:t>Título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48D33-A0DF-87A1-72CD-646E673B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20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Texto, imagen, elemento…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3815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Panorámica</PresentationFormat>
  <Paragraphs>16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Tema de Office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Mari Ollero</dc:creator>
  <cp:lastModifiedBy>Mari Ollero</cp:lastModifiedBy>
  <cp:revision>1</cp:revision>
  <dcterms:created xsi:type="dcterms:W3CDTF">2024-05-25T12:44:53Z</dcterms:created>
  <dcterms:modified xsi:type="dcterms:W3CDTF">2024-05-25T12:45:34Z</dcterms:modified>
</cp:coreProperties>
</file>